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7" r:id="rId6"/>
    <p:sldId id="269" r:id="rId7"/>
    <p:sldId id="258" r:id="rId8"/>
    <p:sldId id="270" r:id="rId9"/>
    <p:sldId id="260" r:id="rId10"/>
    <p:sldId id="262" r:id="rId11"/>
    <p:sldId id="263" r:id="rId12"/>
    <p:sldId id="264" r:id="rId13"/>
    <p:sldId id="266" r:id="rId14"/>
    <p:sldId id="26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derson, James Robert" userId="4669109c-d76f-4415-ab16-f5fddff592da" providerId="ADAL" clId="{744D8033-EA23-4736-B1FC-25E8D7A57507}"/>
    <pc:docChg chg="undo custSel addSld delSld modSld">
      <pc:chgData name="Henderson, James Robert" userId="4669109c-d76f-4415-ab16-f5fddff592da" providerId="ADAL" clId="{744D8033-EA23-4736-B1FC-25E8D7A57507}" dt="2021-12-17T01:09:26.688" v="21" actId="1076"/>
      <pc:docMkLst>
        <pc:docMk/>
      </pc:docMkLst>
      <pc:sldChg chg="del">
        <pc:chgData name="Henderson, James Robert" userId="4669109c-d76f-4415-ab16-f5fddff592da" providerId="ADAL" clId="{744D8033-EA23-4736-B1FC-25E8D7A57507}" dt="2021-12-14T17:30:03.798" v="0" actId="47"/>
        <pc:sldMkLst>
          <pc:docMk/>
          <pc:sldMk cId="1567623519" sldId="265"/>
        </pc:sldMkLst>
      </pc:sldChg>
      <pc:sldChg chg="addSp delSp modSp new mod">
        <pc:chgData name="Henderson, James Robert" userId="4669109c-d76f-4415-ab16-f5fddff592da" providerId="ADAL" clId="{744D8033-EA23-4736-B1FC-25E8D7A57507}" dt="2021-12-17T01:09:26.688" v="21" actId="1076"/>
        <pc:sldMkLst>
          <pc:docMk/>
          <pc:sldMk cId="1087243293" sldId="271"/>
        </pc:sldMkLst>
        <pc:spChg chg="mod">
          <ac:chgData name="Henderson, James Robert" userId="4669109c-d76f-4415-ab16-f5fddff592da" providerId="ADAL" clId="{744D8033-EA23-4736-B1FC-25E8D7A57507}" dt="2021-12-17T01:08:44.328" v="15" actId="14100"/>
          <ac:spMkLst>
            <pc:docMk/>
            <pc:sldMk cId="1087243293" sldId="271"/>
            <ac:spMk id="2" creationId="{3C54CE1D-48F7-46AB-A3D2-F2F1F1657C09}"/>
          </ac:spMkLst>
        </pc:spChg>
        <pc:spChg chg="add del">
          <ac:chgData name="Henderson, James Robert" userId="4669109c-d76f-4415-ab16-f5fddff592da" providerId="ADAL" clId="{744D8033-EA23-4736-B1FC-25E8D7A57507}" dt="2021-12-17T01:08:51.893" v="17"/>
          <ac:spMkLst>
            <pc:docMk/>
            <pc:sldMk cId="1087243293" sldId="271"/>
            <ac:spMk id="3" creationId="{DC4A6B3A-54C6-4F88-AFE8-EA2DB22A40D1}"/>
          </ac:spMkLst>
        </pc:spChg>
        <pc:picChg chg="add del mod">
          <ac:chgData name="Henderson, James Robert" userId="4669109c-d76f-4415-ab16-f5fddff592da" providerId="ADAL" clId="{744D8033-EA23-4736-B1FC-25E8D7A57507}" dt="2021-12-17T01:08:44.914" v="16"/>
          <ac:picMkLst>
            <pc:docMk/>
            <pc:sldMk cId="1087243293" sldId="271"/>
            <ac:picMk id="1026" creationId="{AD2FC796-2F27-48CD-96AD-CD0EA3167898}"/>
          </ac:picMkLst>
        </pc:picChg>
        <pc:picChg chg="add mod">
          <ac:chgData name="Henderson, James Robert" userId="4669109c-d76f-4415-ab16-f5fddff592da" providerId="ADAL" clId="{744D8033-EA23-4736-B1FC-25E8D7A57507}" dt="2021-12-17T01:09:26.688" v="21" actId="1076"/>
          <ac:picMkLst>
            <pc:docMk/>
            <pc:sldMk cId="1087243293" sldId="271"/>
            <ac:picMk id="1028" creationId="{054CE993-3DC4-4A23-AD9A-7DF009D796B1}"/>
          </ac:picMkLst>
        </pc:picChg>
      </pc:sldChg>
      <pc:sldChg chg="modSp new del mod">
        <pc:chgData name="Henderson, James Robert" userId="4669109c-d76f-4415-ab16-f5fddff592da" providerId="ADAL" clId="{744D8033-EA23-4736-B1FC-25E8D7A57507}" dt="2021-12-17T01:02:25.789" v="4" actId="47"/>
        <pc:sldMkLst>
          <pc:docMk/>
          <pc:sldMk cId="2968596933" sldId="271"/>
        </pc:sldMkLst>
        <pc:spChg chg="mod">
          <ac:chgData name="Henderson, James Robert" userId="4669109c-d76f-4415-ab16-f5fddff592da" providerId="ADAL" clId="{744D8033-EA23-4736-B1FC-25E8D7A57507}" dt="2021-12-17T01:01:30.057" v="3" actId="1076"/>
          <ac:spMkLst>
            <pc:docMk/>
            <pc:sldMk cId="2968596933" sldId="271"/>
            <ac:spMk id="3" creationId="{B0EE4C03-6A4F-43A4-8274-8A3B025F7C3A}"/>
          </ac:spMkLst>
        </pc:spChg>
      </pc:sldChg>
    </pc:docChg>
  </pc:docChgLst>
  <pc:docChgLst>
    <pc:chgData name="Henderson, James Robert" userId="4669109c-d76f-4415-ab16-f5fddff592da" providerId="ADAL" clId="{45F899E6-904D-433B-A849-EE0E36A4FC21}"/>
    <pc:docChg chg="undo redo custSel addSld delSld modSld">
      <pc:chgData name="Henderson, James Robert" userId="4669109c-d76f-4415-ab16-f5fddff592da" providerId="ADAL" clId="{45F899E6-904D-433B-A849-EE0E36A4FC21}" dt="2021-10-01T18:51:21.990" v="699" actId="20577"/>
      <pc:docMkLst>
        <pc:docMk/>
      </pc:docMkLst>
      <pc:sldChg chg="modSp mod">
        <pc:chgData name="Henderson, James Robert" userId="4669109c-d76f-4415-ab16-f5fddff592da" providerId="ADAL" clId="{45F899E6-904D-433B-A849-EE0E36A4FC21}" dt="2021-10-01T18:51:21.990" v="699" actId="20577"/>
        <pc:sldMkLst>
          <pc:docMk/>
          <pc:sldMk cId="1664263361" sldId="256"/>
        </pc:sldMkLst>
        <pc:spChg chg="mod">
          <ac:chgData name="Henderson, James Robert" userId="4669109c-d76f-4415-ab16-f5fddff592da" providerId="ADAL" clId="{45F899E6-904D-433B-A849-EE0E36A4FC21}" dt="2021-10-01T18:51:08.069" v="665" actId="1076"/>
          <ac:spMkLst>
            <pc:docMk/>
            <pc:sldMk cId="1664263361" sldId="256"/>
            <ac:spMk id="2" creationId="{A9CB2834-2B7F-4192-AFE6-A2AEA90F335E}"/>
          </ac:spMkLst>
        </pc:spChg>
        <pc:spChg chg="mod">
          <ac:chgData name="Henderson, James Robert" userId="4669109c-d76f-4415-ab16-f5fddff592da" providerId="ADAL" clId="{45F899E6-904D-433B-A849-EE0E36A4FC21}" dt="2021-10-01T18:51:21.990" v="699" actId="20577"/>
          <ac:spMkLst>
            <pc:docMk/>
            <pc:sldMk cId="1664263361" sldId="256"/>
            <ac:spMk id="3" creationId="{4BA5B6AA-DD6D-473A-BDFB-56EF20F29454}"/>
          </ac:spMkLst>
        </pc:spChg>
      </pc:sldChg>
      <pc:sldChg chg="modSp new mod">
        <pc:chgData name="Henderson, James Robert" userId="4669109c-d76f-4415-ab16-f5fddff592da" providerId="ADAL" clId="{45F899E6-904D-433B-A849-EE0E36A4FC21}" dt="2021-10-01T15:37:44.571" v="60" actId="1076"/>
        <pc:sldMkLst>
          <pc:docMk/>
          <pc:sldMk cId="2025576607" sldId="257"/>
        </pc:sldMkLst>
        <pc:spChg chg="mod">
          <ac:chgData name="Henderson, James Robert" userId="4669109c-d76f-4415-ab16-f5fddff592da" providerId="ADAL" clId="{45F899E6-904D-433B-A849-EE0E36A4FC21}" dt="2021-10-01T15:37:44.571" v="60" actId="1076"/>
          <ac:spMkLst>
            <pc:docMk/>
            <pc:sldMk cId="2025576607" sldId="257"/>
            <ac:spMk id="2" creationId="{21538CBA-7FC9-4D72-8304-DBD5AEF5EE89}"/>
          </ac:spMkLst>
        </pc:spChg>
        <pc:spChg chg="mod">
          <ac:chgData name="Henderson, James Robert" userId="4669109c-d76f-4415-ab16-f5fddff592da" providerId="ADAL" clId="{45F899E6-904D-433B-A849-EE0E36A4FC21}" dt="2021-10-01T15:36:07.153" v="29" actId="27636"/>
          <ac:spMkLst>
            <pc:docMk/>
            <pc:sldMk cId="2025576607" sldId="257"/>
            <ac:spMk id="3" creationId="{66BADC06-B534-4288-8F99-34B527CDF711}"/>
          </ac:spMkLst>
        </pc:spChg>
      </pc:sldChg>
      <pc:sldChg chg="modSp new mod">
        <pc:chgData name="Henderson, James Robert" userId="4669109c-d76f-4415-ab16-f5fddff592da" providerId="ADAL" clId="{45F899E6-904D-433B-A849-EE0E36A4FC21}" dt="2021-10-01T15:41:23.269" v="107" actId="255"/>
        <pc:sldMkLst>
          <pc:docMk/>
          <pc:sldMk cId="3701092029" sldId="258"/>
        </pc:sldMkLst>
        <pc:spChg chg="mod">
          <ac:chgData name="Henderson, James Robert" userId="4669109c-d76f-4415-ab16-f5fddff592da" providerId="ADAL" clId="{45F899E6-904D-433B-A849-EE0E36A4FC21}" dt="2021-10-01T15:41:23.269" v="107" actId="255"/>
          <ac:spMkLst>
            <pc:docMk/>
            <pc:sldMk cId="3701092029" sldId="258"/>
            <ac:spMk id="2" creationId="{A1F7BEE7-796F-47EA-8DFA-03B00A72D53C}"/>
          </ac:spMkLst>
        </pc:spChg>
        <pc:spChg chg="mod">
          <ac:chgData name="Henderson, James Robert" userId="4669109c-d76f-4415-ab16-f5fddff592da" providerId="ADAL" clId="{45F899E6-904D-433B-A849-EE0E36A4FC21}" dt="2021-10-01T15:39:06.964" v="86" actId="14100"/>
          <ac:spMkLst>
            <pc:docMk/>
            <pc:sldMk cId="3701092029" sldId="258"/>
            <ac:spMk id="3" creationId="{68DD04DF-0444-4F34-AF2A-5631F96C70CD}"/>
          </ac:spMkLst>
        </pc:spChg>
      </pc:sldChg>
      <pc:sldChg chg="modSp new mod">
        <pc:chgData name="Henderson, James Robert" userId="4669109c-d76f-4415-ab16-f5fddff592da" providerId="ADAL" clId="{45F899E6-904D-433B-A849-EE0E36A4FC21}" dt="2021-10-01T15:42:47.598" v="118" actId="14100"/>
        <pc:sldMkLst>
          <pc:docMk/>
          <pc:sldMk cId="1385548132" sldId="259"/>
        </pc:sldMkLst>
        <pc:spChg chg="mod">
          <ac:chgData name="Henderson, James Robert" userId="4669109c-d76f-4415-ab16-f5fddff592da" providerId="ADAL" clId="{45F899E6-904D-433B-A849-EE0E36A4FC21}" dt="2021-10-01T15:42:47.598" v="118" actId="14100"/>
          <ac:spMkLst>
            <pc:docMk/>
            <pc:sldMk cId="1385548132" sldId="259"/>
            <ac:spMk id="2" creationId="{6F10D800-E2E8-4AE8-926D-825D36AD1DAA}"/>
          </ac:spMkLst>
        </pc:spChg>
        <pc:spChg chg="mod">
          <ac:chgData name="Henderson, James Robert" userId="4669109c-d76f-4415-ab16-f5fddff592da" providerId="ADAL" clId="{45F899E6-904D-433B-A849-EE0E36A4FC21}" dt="2021-10-01T15:42:17.030" v="114" actId="1076"/>
          <ac:spMkLst>
            <pc:docMk/>
            <pc:sldMk cId="1385548132" sldId="259"/>
            <ac:spMk id="3" creationId="{B005ABB8-B3B9-4CE4-87D4-4C4C8909BF4D}"/>
          </ac:spMkLst>
        </pc:spChg>
      </pc:sldChg>
      <pc:sldChg chg="new del">
        <pc:chgData name="Henderson, James Robert" userId="4669109c-d76f-4415-ab16-f5fddff592da" providerId="ADAL" clId="{45F899E6-904D-433B-A849-EE0E36A4FC21}" dt="2021-10-01T15:47:11.896" v="122" actId="680"/>
        <pc:sldMkLst>
          <pc:docMk/>
          <pc:sldMk cId="716911869" sldId="260"/>
        </pc:sldMkLst>
      </pc:sldChg>
      <pc:sldChg chg="new del">
        <pc:chgData name="Henderson, James Robert" userId="4669109c-d76f-4415-ab16-f5fddff592da" providerId="ADAL" clId="{45F899E6-904D-433B-A849-EE0E36A4FC21}" dt="2021-10-01T15:46:27.625" v="120" actId="680"/>
        <pc:sldMkLst>
          <pc:docMk/>
          <pc:sldMk cId="2644946153" sldId="260"/>
        </pc:sldMkLst>
      </pc:sldChg>
      <pc:sldChg chg="addSp delSp modSp new mod">
        <pc:chgData name="Henderson, James Robert" userId="4669109c-d76f-4415-ab16-f5fddff592da" providerId="ADAL" clId="{45F899E6-904D-433B-A849-EE0E36A4FC21}" dt="2021-10-01T15:48:09.897" v="131" actId="1076"/>
        <pc:sldMkLst>
          <pc:docMk/>
          <pc:sldMk cId="3547562767" sldId="260"/>
        </pc:sldMkLst>
        <pc:spChg chg="add del">
          <ac:chgData name="Henderson, James Robert" userId="4669109c-d76f-4415-ab16-f5fddff592da" providerId="ADAL" clId="{45F899E6-904D-433B-A849-EE0E36A4FC21}" dt="2021-10-01T15:47:29.812" v="125" actId="22"/>
          <ac:spMkLst>
            <pc:docMk/>
            <pc:sldMk cId="3547562767" sldId="260"/>
            <ac:spMk id="3" creationId="{72852811-977C-4599-B56A-644A928C0322}"/>
          </ac:spMkLst>
        </pc:spChg>
        <pc:picChg chg="add mod">
          <ac:chgData name="Henderson, James Robert" userId="4669109c-d76f-4415-ab16-f5fddff592da" providerId="ADAL" clId="{45F899E6-904D-433B-A849-EE0E36A4FC21}" dt="2021-10-01T15:48:09.897" v="131" actId="1076"/>
          <ac:picMkLst>
            <pc:docMk/>
            <pc:sldMk cId="3547562767" sldId="260"/>
            <ac:picMk id="1026" creationId="{296B7917-E39C-4359-AC43-B6A0389BE0F3}"/>
          </ac:picMkLst>
        </pc:picChg>
      </pc:sldChg>
      <pc:sldChg chg="new del">
        <pc:chgData name="Henderson, James Robert" userId="4669109c-d76f-4415-ab16-f5fddff592da" providerId="ADAL" clId="{45F899E6-904D-433B-A849-EE0E36A4FC21}" dt="2021-10-01T15:56:12.629" v="486" actId="2696"/>
        <pc:sldMkLst>
          <pc:docMk/>
          <pc:sldMk cId="2088692310" sldId="261"/>
        </pc:sldMkLst>
      </pc:sldChg>
      <pc:sldChg chg="modSp new mod">
        <pc:chgData name="Henderson, James Robert" userId="4669109c-d76f-4415-ab16-f5fddff592da" providerId="ADAL" clId="{45F899E6-904D-433B-A849-EE0E36A4FC21}" dt="2021-10-01T15:54:54.076" v="485" actId="14100"/>
        <pc:sldMkLst>
          <pc:docMk/>
          <pc:sldMk cId="1174684593" sldId="262"/>
        </pc:sldMkLst>
        <pc:spChg chg="mod">
          <ac:chgData name="Henderson, James Robert" userId="4669109c-d76f-4415-ab16-f5fddff592da" providerId="ADAL" clId="{45F899E6-904D-433B-A849-EE0E36A4FC21}" dt="2021-10-01T15:54:54.076" v="485" actId="14100"/>
          <ac:spMkLst>
            <pc:docMk/>
            <pc:sldMk cId="1174684593" sldId="262"/>
            <ac:spMk id="2" creationId="{FF0983AE-0E9E-46ED-A4FD-38D253FE2BF6}"/>
          </ac:spMkLst>
        </pc:spChg>
        <pc:spChg chg="mod">
          <ac:chgData name="Henderson, James Robert" userId="4669109c-d76f-4415-ab16-f5fddff592da" providerId="ADAL" clId="{45F899E6-904D-433B-A849-EE0E36A4FC21}" dt="2021-10-01T15:54:26.676" v="482" actId="14100"/>
          <ac:spMkLst>
            <pc:docMk/>
            <pc:sldMk cId="1174684593" sldId="262"/>
            <ac:spMk id="3" creationId="{4BC0F153-E7C5-424E-BCBC-09CB6139EE5B}"/>
          </ac:spMkLst>
        </pc:spChg>
      </pc:sldChg>
      <pc:sldChg chg="addSp modSp new mod">
        <pc:chgData name="Henderson, James Robert" userId="4669109c-d76f-4415-ab16-f5fddff592da" providerId="ADAL" clId="{45F899E6-904D-433B-A849-EE0E36A4FC21}" dt="2021-10-01T15:59:14.910" v="529" actId="14100"/>
        <pc:sldMkLst>
          <pc:docMk/>
          <pc:sldMk cId="2921902620" sldId="263"/>
        </pc:sldMkLst>
        <pc:spChg chg="mod">
          <ac:chgData name="Henderson, James Robert" userId="4669109c-d76f-4415-ab16-f5fddff592da" providerId="ADAL" clId="{45F899E6-904D-433B-A849-EE0E36A4FC21}" dt="2021-10-01T15:59:14.910" v="529" actId="14100"/>
          <ac:spMkLst>
            <pc:docMk/>
            <pc:sldMk cId="2921902620" sldId="263"/>
            <ac:spMk id="2" creationId="{C9ED416B-7DBF-4FA5-8F76-E83380726452}"/>
          </ac:spMkLst>
        </pc:spChg>
        <pc:spChg chg="mod">
          <ac:chgData name="Henderson, James Robert" userId="4669109c-d76f-4415-ab16-f5fddff592da" providerId="ADAL" clId="{45F899E6-904D-433B-A849-EE0E36A4FC21}" dt="2021-10-01T15:58:47.830" v="523" actId="1076"/>
          <ac:spMkLst>
            <pc:docMk/>
            <pc:sldMk cId="2921902620" sldId="263"/>
            <ac:spMk id="3" creationId="{FFFD3318-9ABB-4392-AB7A-6ED5694C1631}"/>
          </ac:spMkLst>
        </pc:spChg>
        <pc:picChg chg="add mod">
          <ac:chgData name="Henderson, James Robert" userId="4669109c-d76f-4415-ab16-f5fddff592da" providerId="ADAL" clId="{45F899E6-904D-433B-A849-EE0E36A4FC21}" dt="2021-10-01T15:59:01.294" v="526" actId="14100"/>
          <ac:picMkLst>
            <pc:docMk/>
            <pc:sldMk cId="2921902620" sldId="263"/>
            <ac:picMk id="2050" creationId="{23CBF62A-EF02-40A7-8E52-27950AA5D701}"/>
          </ac:picMkLst>
        </pc:picChg>
      </pc:sldChg>
      <pc:sldChg chg="modSp new mod">
        <pc:chgData name="Henderson, James Robert" userId="4669109c-d76f-4415-ab16-f5fddff592da" providerId="ADAL" clId="{45F899E6-904D-433B-A849-EE0E36A4FC21}" dt="2021-10-01T16:03:18.703" v="563" actId="255"/>
        <pc:sldMkLst>
          <pc:docMk/>
          <pc:sldMk cId="2336324562" sldId="264"/>
        </pc:sldMkLst>
        <pc:spChg chg="mod">
          <ac:chgData name="Henderson, James Robert" userId="4669109c-d76f-4415-ab16-f5fddff592da" providerId="ADAL" clId="{45F899E6-904D-433B-A849-EE0E36A4FC21}" dt="2021-10-01T16:03:18.703" v="563" actId="255"/>
          <ac:spMkLst>
            <pc:docMk/>
            <pc:sldMk cId="2336324562" sldId="264"/>
            <ac:spMk id="2" creationId="{38E748FE-CFCB-4923-BC8D-434A15B01758}"/>
          </ac:spMkLst>
        </pc:spChg>
        <pc:spChg chg="mod">
          <ac:chgData name="Henderson, James Robert" userId="4669109c-d76f-4415-ab16-f5fddff592da" providerId="ADAL" clId="{45F899E6-904D-433B-A849-EE0E36A4FC21}" dt="2021-10-01T16:02:23.304" v="550" actId="1076"/>
          <ac:spMkLst>
            <pc:docMk/>
            <pc:sldMk cId="2336324562" sldId="264"/>
            <ac:spMk id="3" creationId="{F3EECA12-6C7C-4FBC-B7BC-B8AA4A8CB72A}"/>
          </ac:spMkLst>
        </pc:spChg>
      </pc:sldChg>
      <pc:sldChg chg="addSp modSp new mod">
        <pc:chgData name="Henderson, James Robert" userId="4669109c-d76f-4415-ab16-f5fddff592da" providerId="ADAL" clId="{45F899E6-904D-433B-A849-EE0E36A4FC21}" dt="2021-10-01T16:11:08.803" v="581" actId="1076"/>
        <pc:sldMkLst>
          <pc:docMk/>
          <pc:sldMk cId="1567623519" sldId="265"/>
        </pc:sldMkLst>
        <pc:spChg chg="mod">
          <ac:chgData name="Henderson, James Robert" userId="4669109c-d76f-4415-ab16-f5fddff592da" providerId="ADAL" clId="{45F899E6-904D-433B-A849-EE0E36A4FC21}" dt="2021-10-01T16:10:51.164" v="578" actId="14100"/>
          <ac:spMkLst>
            <pc:docMk/>
            <pc:sldMk cId="1567623519" sldId="265"/>
            <ac:spMk id="2" creationId="{D717C14F-B0F9-49E9-BA50-153005285125}"/>
          </ac:spMkLst>
        </pc:spChg>
        <pc:spChg chg="mod">
          <ac:chgData name="Henderson, James Robert" userId="4669109c-d76f-4415-ab16-f5fddff592da" providerId="ADAL" clId="{45F899E6-904D-433B-A849-EE0E36A4FC21}" dt="2021-10-01T16:10:33.651" v="575" actId="1076"/>
          <ac:spMkLst>
            <pc:docMk/>
            <pc:sldMk cId="1567623519" sldId="265"/>
            <ac:spMk id="3" creationId="{0487DED0-33CC-447C-91AF-094B2F0B88AB}"/>
          </ac:spMkLst>
        </pc:spChg>
        <pc:picChg chg="add mod">
          <ac:chgData name="Henderson, James Robert" userId="4669109c-d76f-4415-ab16-f5fddff592da" providerId="ADAL" clId="{45F899E6-904D-433B-A849-EE0E36A4FC21}" dt="2021-10-01T16:11:08.803" v="581" actId="1076"/>
          <ac:picMkLst>
            <pc:docMk/>
            <pc:sldMk cId="1567623519" sldId="265"/>
            <ac:picMk id="3074" creationId="{9BAE8F59-7C16-4A59-84C7-B9E49A579CC6}"/>
          </ac:picMkLst>
        </pc:picChg>
      </pc:sldChg>
      <pc:sldChg chg="new del">
        <pc:chgData name="Henderson, James Robert" userId="4669109c-d76f-4415-ab16-f5fddff592da" providerId="ADAL" clId="{45F899E6-904D-433B-A849-EE0E36A4FC21}" dt="2021-10-01T16:09:53.353" v="565" actId="680"/>
        <pc:sldMkLst>
          <pc:docMk/>
          <pc:sldMk cId="3818235440" sldId="265"/>
        </pc:sldMkLst>
      </pc:sldChg>
      <pc:sldChg chg="modSp new mod">
        <pc:chgData name="Henderson, James Robert" userId="4669109c-d76f-4415-ab16-f5fddff592da" providerId="ADAL" clId="{45F899E6-904D-433B-A849-EE0E36A4FC21}" dt="2021-10-01T16:15:44.414" v="645" actId="1076"/>
        <pc:sldMkLst>
          <pc:docMk/>
          <pc:sldMk cId="3129787043" sldId="266"/>
        </pc:sldMkLst>
        <pc:spChg chg="mod">
          <ac:chgData name="Henderson, James Robert" userId="4669109c-d76f-4415-ab16-f5fddff592da" providerId="ADAL" clId="{45F899E6-904D-433B-A849-EE0E36A4FC21}" dt="2021-10-01T16:15:44.414" v="645" actId="1076"/>
          <ac:spMkLst>
            <pc:docMk/>
            <pc:sldMk cId="3129787043" sldId="266"/>
            <ac:spMk id="2" creationId="{25737615-3194-41CB-804E-088BE40481B1}"/>
          </ac:spMkLst>
        </pc:spChg>
        <pc:spChg chg="mod">
          <ac:chgData name="Henderson, James Robert" userId="4669109c-d76f-4415-ab16-f5fddff592da" providerId="ADAL" clId="{45F899E6-904D-433B-A849-EE0E36A4FC21}" dt="2021-10-01T16:15:37.030" v="644" actId="27636"/>
          <ac:spMkLst>
            <pc:docMk/>
            <pc:sldMk cId="3129787043" sldId="266"/>
            <ac:spMk id="3" creationId="{7FA0165E-7D0E-4FE2-91B2-C07082BA8773}"/>
          </ac:spMkLst>
        </pc:spChg>
      </pc:sldChg>
      <pc:sldChg chg="modSp new mod">
        <pc:chgData name="Henderson, James Robert" userId="4669109c-d76f-4415-ab16-f5fddff592da" providerId="ADAL" clId="{45F899E6-904D-433B-A849-EE0E36A4FC21}" dt="2021-10-01T18:49:59.354" v="658" actId="14100"/>
        <pc:sldMkLst>
          <pc:docMk/>
          <pc:sldMk cId="1848495096" sldId="267"/>
        </pc:sldMkLst>
        <pc:spChg chg="mod">
          <ac:chgData name="Henderson, James Robert" userId="4669109c-d76f-4415-ab16-f5fddff592da" providerId="ADAL" clId="{45F899E6-904D-433B-A849-EE0E36A4FC21}" dt="2021-10-01T18:49:17.860" v="653" actId="14100"/>
          <ac:spMkLst>
            <pc:docMk/>
            <pc:sldMk cId="1848495096" sldId="267"/>
            <ac:spMk id="2" creationId="{9212969A-FAC9-441D-B731-D30D3EA2327D}"/>
          </ac:spMkLst>
        </pc:spChg>
        <pc:spChg chg="mod">
          <ac:chgData name="Henderson, James Robert" userId="4669109c-d76f-4415-ab16-f5fddff592da" providerId="ADAL" clId="{45F899E6-904D-433B-A849-EE0E36A4FC21}" dt="2021-10-01T18:49:59.354" v="658" actId="14100"/>
          <ac:spMkLst>
            <pc:docMk/>
            <pc:sldMk cId="1848495096" sldId="267"/>
            <ac:spMk id="3" creationId="{4743B6E3-A663-4BDA-9B11-8BD106BDF9B5}"/>
          </ac:spMkLst>
        </pc:spChg>
      </pc:sldChg>
    </pc:docChg>
  </pc:docChgLst>
  <pc:docChgLst>
    <pc:chgData name="Henderson, James Robert" userId="4669109c-d76f-4415-ab16-f5fddff592da" providerId="ADAL" clId="{F6D1E369-16F9-4D40-B234-925D5207B1FD}"/>
    <pc:docChg chg="undo redo custSel addSld delSld modSld">
      <pc:chgData name="Henderson, James Robert" userId="4669109c-d76f-4415-ab16-f5fddff592da" providerId="ADAL" clId="{F6D1E369-16F9-4D40-B234-925D5207B1FD}" dt="2021-11-03T16:46:54.946" v="363" actId="2696"/>
      <pc:docMkLst>
        <pc:docMk/>
      </pc:docMkLst>
      <pc:sldChg chg="del">
        <pc:chgData name="Henderson, James Robert" userId="4669109c-d76f-4415-ab16-f5fddff592da" providerId="ADAL" clId="{F6D1E369-16F9-4D40-B234-925D5207B1FD}" dt="2021-11-03T16:43:50.720" v="340" actId="2696"/>
        <pc:sldMkLst>
          <pc:docMk/>
          <pc:sldMk cId="2025576607" sldId="257"/>
        </pc:sldMkLst>
      </pc:sldChg>
      <pc:sldChg chg="modSp mod">
        <pc:chgData name="Henderson, James Robert" userId="4669109c-d76f-4415-ab16-f5fddff592da" providerId="ADAL" clId="{F6D1E369-16F9-4D40-B234-925D5207B1FD}" dt="2021-11-03T16:41:38.470" v="330" actId="20577"/>
        <pc:sldMkLst>
          <pc:docMk/>
          <pc:sldMk cId="3701092029" sldId="258"/>
        </pc:sldMkLst>
        <pc:spChg chg="mod">
          <ac:chgData name="Henderson, James Robert" userId="4669109c-d76f-4415-ab16-f5fddff592da" providerId="ADAL" clId="{F6D1E369-16F9-4D40-B234-925D5207B1FD}" dt="2021-11-03T16:41:38.470" v="330" actId="20577"/>
          <ac:spMkLst>
            <pc:docMk/>
            <pc:sldMk cId="3701092029" sldId="258"/>
            <ac:spMk id="2" creationId="{A1F7BEE7-796F-47EA-8DFA-03B00A72D53C}"/>
          </ac:spMkLst>
        </pc:spChg>
      </pc:sldChg>
      <pc:sldChg chg="modSp del mod">
        <pc:chgData name="Henderson, James Robert" userId="4669109c-d76f-4415-ab16-f5fddff592da" providerId="ADAL" clId="{F6D1E369-16F9-4D40-B234-925D5207B1FD}" dt="2021-11-03T16:46:54.946" v="363" actId="2696"/>
        <pc:sldMkLst>
          <pc:docMk/>
          <pc:sldMk cId="1385548132" sldId="259"/>
        </pc:sldMkLst>
        <pc:spChg chg="mod">
          <ac:chgData name="Henderson, James Robert" userId="4669109c-d76f-4415-ab16-f5fddff592da" providerId="ADAL" clId="{F6D1E369-16F9-4D40-B234-925D5207B1FD}" dt="2021-11-03T16:41:01.630" v="322" actId="20577"/>
          <ac:spMkLst>
            <pc:docMk/>
            <pc:sldMk cId="1385548132" sldId="259"/>
            <ac:spMk id="2" creationId="{6F10D800-E2E8-4AE8-926D-825D36AD1DAA}"/>
          </ac:spMkLst>
        </pc:spChg>
      </pc:sldChg>
      <pc:sldChg chg="modSp mod">
        <pc:chgData name="Henderson, James Robert" userId="4669109c-d76f-4415-ab16-f5fddff592da" providerId="ADAL" clId="{F6D1E369-16F9-4D40-B234-925D5207B1FD}" dt="2021-10-28T15:21:08.753" v="239" actId="14100"/>
        <pc:sldMkLst>
          <pc:docMk/>
          <pc:sldMk cId="1174684593" sldId="262"/>
        </pc:sldMkLst>
        <pc:spChg chg="mod">
          <ac:chgData name="Henderson, James Robert" userId="4669109c-d76f-4415-ab16-f5fddff592da" providerId="ADAL" clId="{F6D1E369-16F9-4D40-B234-925D5207B1FD}" dt="2021-10-28T15:20:39.694" v="237" actId="948"/>
          <ac:spMkLst>
            <pc:docMk/>
            <pc:sldMk cId="1174684593" sldId="262"/>
            <ac:spMk id="2" creationId="{FF0983AE-0E9E-46ED-A4FD-38D253FE2BF6}"/>
          </ac:spMkLst>
        </pc:spChg>
        <pc:spChg chg="mod">
          <ac:chgData name="Henderson, James Robert" userId="4669109c-d76f-4415-ab16-f5fddff592da" providerId="ADAL" clId="{F6D1E369-16F9-4D40-B234-925D5207B1FD}" dt="2021-10-28T15:21:08.753" v="239" actId="14100"/>
          <ac:spMkLst>
            <pc:docMk/>
            <pc:sldMk cId="1174684593" sldId="262"/>
            <ac:spMk id="3" creationId="{4BC0F153-E7C5-424E-BCBC-09CB6139EE5B}"/>
          </ac:spMkLst>
        </pc:spChg>
      </pc:sldChg>
      <pc:sldChg chg="modSp mod">
        <pc:chgData name="Henderson, James Robert" userId="4669109c-d76f-4415-ab16-f5fddff592da" providerId="ADAL" clId="{F6D1E369-16F9-4D40-B234-925D5207B1FD}" dt="2021-10-28T15:24:24.162" v="271" actId="20577"/>
        <pc:sldMkLst>
          <pc:docMk/>
          <pc:sldMk cId="2336324562" sldId="264"/>
        </pc:sldMkLst>
        <pc:spChg chg="mod">
          <ac:chgData name="Henderson, James Robert" userId="4669109c-d76f-4415-ab16-f5fddff592da" providerId="ADAL" clId="{F6D1E369-16F9-4D40-B234-925D5207B1FD}" dt="2021-10-28T15:24:24.162" v="271" actId="20577"/>
          <ac:spMkLst>
            <pc:docMk/>
            <pc:sldMk cId="2336324562" sldId="264"/>
            <ac:spMk id="2" creationId="{38E748FE-CFCB-4923-BC8D-434A15B01758}"/>
          </ac:spMkLst>
        </pc:spChg>
      </pc:sldChg>
      <pc:sldChg chg="addSp delSp modSp new mod">
        <pc:chgData name="Henderson, James Robert" userId="4669109c-d76f-4415-ab16-f5fddff592da" providerId="ADAL" clId="{F6D1E369-16F9-4D40-B234-925D5207B1FD}" dt="2021-10-22T14:51:47.672" v="37" actId="1076"/>
        <pc:sldMkLst>
          <pc:docMk/>
          <pc:sldMk cId="2430055373" sldId="268"/>
        </pc:sldMkLst>
        <pc:spChg chg="mod">
          <ac:chgData name="Henderson, James Robert" userId="4669109c-d76f-4415-ab16-f5fddff592da" providerId="ADAL" clId="{F6D1E369-16F9-4D40-B234-925D5207B1FD}" dt="2021-10-22T14:51:33.377" v="36" actId="1076"/>
          <ac:spMkLst>
            <pc:docMk/>
            <pc:sldMk cId="2430055373" sldId="268"/>
            <ac:spMk id="2" creationId="{45D0AC9E-422A-47A3-8037-20B7AED52F36}"/>
          </ac:spMkLst>
        </pc:spChg>
        <pc:spChg chg="mod">
          <ac:chgData name="Henderson, James Robert" userId="4669109c-d76f-4415-ab16-f5fddff592da" providerId="ADAL" clId="{F6D1E369-16F9-4D40-B234-925D5207B1FD}" dt="2021-10-22T14:50:41.381" v="30" actId="27636"/>
          <ac:spMkLst>
            <pc:docMk/>
            <pc:sldMk cId="2430055373" sldId="268"/>
            <ac:spMk id="3" creationId="{DE178BD5-3EB2-451B-9450-40C9350C7B3D}"/>
          </ac:spMkLst>
        </pc:spChg>
        <pc:picChg chg="add del mod">
          <ac:chgData name="Henderson, James Robert" userId="4669109c-d76f-4415-ab16-f5fddff592da" providerId="ADAL" clId="{F6D1E369-16F9-4D40-B234-925D5207B1FD}" dt="2021-10-22T14:51:47.672" v="37" actId="1076"/>
          <ac:picMkLst>
            <pc:docMk/>
            <pc:sldMk cId="2430055373" sldId="268"/>
            <ac:picMk id="1026" creationId="{71C2898B-A2BC-45C8-AF56-B4989D542967}"/>
          </ac:picMkLst>
        </pc:picChg>
      </pc:sldChg>
      <pc:sldChg chg="addSp delSp modSp new mod">
        <pc:chgData name="Henderson, James Robert" userId="4669109c-d76f-4415-ab16-f5fddff592da" providerId="ADAL" clId="{F6D1E369-16F9-4D40-B234-925D5207B1FD}" dt="2021-11-03T16:43:33.101" v="339" actId="255"/>
        <pc:sldMkLst>
          <pc:docMk/>
          <pc:sldMk cId="643187863" sldId="269"/>
        </pc:sldMkLst>
        <pc:spChg chg="add del mod">
          <ac:chgData name="Henderson, James Robert" userId="4669109c-d76f-4415-ab16-f5fddff592da" providerId="ADAL" clId="{F6D1E369-16F9-4D40-B234-925D5207B1FD}" dt="2021-11-03T16:43:33.101" v="339" actId="255"/>
          <ac:spMkLst>
            <pc:docMk/>
            <pc:sldMk cId="643187863" sldId="269"/>
            <ac:spMk id="3" creationId="{585656BF-27F8-484B-AC6D-D9A73FA2846E}"/>
          </ac:spMkLst>
        </pc:spChg>
      </pc:sldChg>
      <pc:sldChg chg="addSp modSp new mod">
        <pc:chgData name="Henderson, James Robert" userId="4669109c-d76f-4415-ab16-f5fddff592da" providerId="ADAL" clId="{F6D1E369-16F9-4D40-B234-925D5207B1FD}" dt="2021-11-03T16:46:32.431" v="362" actId="20577"/>
        <pc:sldMkLst>
          <pc:docMk/>
          <pc:sldMk cId="1695097583" sldId="270"/>
        </pc:sldMkLst>
        <pc:spChg chg="add mod">
          <ac:chgData name="Henderson, James Robert" userId="4669109c-d76f-4415-ab16-f5fddff592da" providerId="ADAL" clId="{F6D1E369-16F9-4D40-B234-925D5207B1FD}" dt="2021-11-03T16:46:32.431" v="362" actId="20577"/>
          <ac:spMkLst>
            <pc:docMk/>
            <pc:sldMk cId="1695097583" sldId="270"/>
            <ac:spMk id="3" creationId="{8237BA7D-4511-413B-B78F-58D94A5F3B5F}"/>
          </ac:spMkLst>
        </pc:spChg>
      </pc:sldChg>
    </pc:docChg>
  </pc:docChgLst>
  <pc:docChgLst>
    <pc:chgData name="Henderson, James Robert" userId="4669109c-d76f-4415-ab16-f5fddff592da" providerId="ADAL" clId="{E0500DF3-FDF0-4E88-9396-31508A19FAA4}"/>
    <pc:docChg chg="delSld">
      <pc:chgData name="Henderson, James Robert" userId="4669109c-d76f-4415-ab16-f5fddff592da" providerId="ADAL" clId="{E0500DF3-FDF0-4E88-9396-31508A19FAA4}" dt="2021-12-30T19:28:55.422" v="0" actId="47"/>
      <pc:docMkLst>
        <pc:docMk/>
      </pc:docMkLst>
      <pc:sldChg chg="del">
        <pc:chgData name="Henderson, James Robert" userId="4669109c-d76f-4415-ab16-f5fddff592da" providerId="ADAL" clId="{E0500DF3-FDF0-4E88-9396-31508A19FAA4}" dt="2021-12-30T19:28:55.422" v="0" actId="47"/>
        <pc:sldMkLst>
          <pc:docMk/>
          <pc:sldMk cId="1087243293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1B13-28A9-4818-8C82-BC4B2A5FC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17F98-F077-4576-A419-BBE0980CF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4EE02-1C7F-4706-B711-C6F417D32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E6082-A135-4A43-8AAC-526F25EDE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D3FFD-10FB-4F9F-8E44-5AB223B27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4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08338-7B52-4803-8A58-E7046C47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1F3269-A9F4-48D8-A0A6-CCB68C071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FE953-9AB2-46E2-B59E-D09905301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E8355-A967-4AE4-9CD5-A4EF94B95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847DD-D4C9-4A6D-BB76-44A8DBC8B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1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0BD719-CCCB-49F3-B4C2-FC8C91016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BDA117-40C0-415B-BC8F-B269E12E8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B6F804-89C0-4EDF-A352-2EA1491C7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0F295-BBBB-49BC-8C55-BD522F30E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3AA45-19CA-4D78-934C-A68D2D984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96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E9AB8-EE2E-46A8-B38A-C947F85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79FC5-89DD-4ECE-B353-9D84F61B9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76A4E-DD19-49F5-8531-59AE3FD66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3DAC0-2FEA-47E5-93C5-40B08E563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67599-DFFB-402D-B413-E543B62DC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95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23D7F-E861-46B3-8D2A-AFAFA03BC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689B10-5B54-42AB-8528-E08E157E0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AFDBA-E02E-4848-ADFD-89DB24FA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3C2A2-54EE-4954-A8E7-A91B06E23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7F407-28AF-487E-9445-F72F45FDF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DF3A-3025-42DE-956F-C00B253A3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01690-C2A9-49A9-AC81-8664FCE4A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2E43C9-8F14-4C7A-B9A9-AB33A0C37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4AC69-0DB7-4BA5-88F3-5EEACEDB5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10ADCB-D141-4BEA-B6DD-A3D6618D4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E5A9E3-F4FC-488A-8484-1D533DFF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25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D8E53-C027-4B68-943C-D8D07201A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F6A78-2040-4746-9F04-9975CF31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D32FFD-0E71-4E81-8BE7-4B14DE101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012918-2103-4CF0-93EF-71510117C5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657FE1-B1CF-4ED0-99A1-1E8A9A7D3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B811D4-423D-4C9D-979C-3BD5BDE58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53D4AE-D60E-4DFF-82F3-8D8A5127C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759CDE-560C-4556-A928-8ED2560D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50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276AE-62A6-46BE-848A-0E9D4B6134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7FEE7A-E92D-4B02-8E57-C49631A89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B3DCE2-B6D4-4EB4-A329-FF50ED323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016712-9AD2-460E-8D90-AF3573BF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96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12F61-EDE1-4A0F-9F15-D4ED4DFD6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2F85CD-8654-4B8B-B2EC-553EE1D01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3D11D1-93B3-4E47-A012-AC103B30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54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CCBBE-9F6D-4F12-9C51-50248A8B4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97D0E-EFEB-4CB0-BB2F-5260505D8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338A6-5C42-4129-A763-7A35961B23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C41122-9FB1-4BA8-AC5F-389F6849E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E1117-749D-4A85-9D86-1C6F0F4D7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84580E-9C1E-48AE-A088-B3C2DE0B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76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E4A6C-F5EB-4F5B-8CB4-5EF19D2E8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6F1682-6EAA-44F4-8915-108360E9F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5DDAC-2306-4005-BD11-F63B8A502F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22A40-D537-4600-9893-62EB069D6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0000E9-4855-42F5-85C0-E91CCEBC0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04932-126E-43BB-A11B-E49764D0E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4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51603-FB41-4B86-A705-87E65142D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96957-F371-45C3-908B-15C9BAD11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98C80-BC5C-47B4-A8E7-B8E1FA7DA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FC936-929F-4798-8D13-B4D4DC2D26C1}" type="datetimeFigureOut">
              <a:rPr lang="en-US" smtClean="0"/>
              <a:t>12/30/2021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C269A-39A3-4F56-82EB-FAC1CDD537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C4277-FF42-4160-95F0-FFC0AF824C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31FC1-BF02-42A6-A333-765F68C8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1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B2834-2B7F-4192-AFE6-A2AEA90F3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12800"/>
            <a:ext cx="9144000" cy="3347244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4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REALISM AND UNDERDETERMINATION IN</a:t>
            </a:r>
            <a:br>
              <a:rPr lang="en-US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MATHEMATICS AND THE PHYSICAL SCIENCES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5B6AA-DD6D-473A-BDFB-56EF20F29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05400"/>
            <a:ext cx="9144000" cy="1257300"/>
          </a:xfrm>
        </p:spPr>
        <p:txBody>
          <a:bodyPr>
            <a:normAutofit/>
          </a:bodyPr>
          <a:lstStyle/>
          <a:p>
            <a:r>
              <a:rPr lang="en-US" dirty="0"/>
              <a:t>James Henderson</a:t>
            </a:r>
          </a:p>
          <a:p>
            <a:r>
              <a:rPr lang="en-US" dirty="0"/>
              <a:t>Penn State Behrend</a:t>
            </a:r>
          </a:p>
        </p:txBody>
      </p:sp>
    </p:spTree>
    <p:extLst>
      <p:ext uri="{BB962C8B-B14F-4D97-AF65-F5344CB8AC3E}">
        <p14:creationId xmlns:p14="http://schemas.microsoft.com/office/powerpoint/2010/main" val="1664263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737615-3194-41CB-804E-088BE40481B1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101600" y="1978818"/>
                <a:ext cx="11988800" cy="1909763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3600" dirty="0">
                    <a:solidFill>
                      <a:srgbClr val="00000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Von Neumann: </a:t>
                </a:r>
                <a14:m>
                  <m:oMath xmlns:m="http://schemas.openxmlformats.org/officeDocument/2006/math">
                    <m:r>
                      <a:rPr lang="en-US" sz="360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3=</m:t>
                    </m:r>
                    <m:d>
                      <m:dPr>
                        <m:begChr m:val="{"/>
                        <m:endChr m:val="}"/>
                        <m:ctrlPr>
                          <a:rPr lang="en-US" sz="3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𝜙</m:t>
                        </m:r>
                        <m:r>
                          <a:rPr lang="en-US" sz="3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</m:e>
                        </m:d>
                        <m:r>
                          <a:rPr lang="en-US" sz="3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sz="3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𝜙</m:t>
                            </m:r>
                            <m:r>
                              <a:rPr lang="en-US" sz="3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3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i="1">
                                    <a:solidFill>
                                      <a:srgbClr val="000000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𝜙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br>
                  <a:rPr lang="en-US" dirty="0"/>
                </a:br>
                <a:r>
                  <a:rPr lang="en-US" sz="3600" dirty="0" err="1"/>
                  <a:t>Zermelo</a:t>
                </a:r>
                <a:r>
                  <a:rPr lang="en-US" sz="3600" dirty="0"/>
                  <a:t>: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3=</m:t>
                    </m:r>
                    <m:d>
                      <m:dPr>
                        <m:begChr m:val="{"/>
                        <m:endChr m:val="}"/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d>
                              <m:dPr>
                                <m:begChr m:val="{"/>
                                <m:endChr m:val="}"/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𝜙</m:t>
                                </m:r>
                              </m:e>
                            </m:d>
                          </m:e>
                        </m:d>
                      </m:e>
                    </m:d>
                  </m:oMath>
                </a14:m>
                <a:br>
                  <a:rPr lang="en-US" sz="3600" dirty="0"/>
                </a:br>
                <a:r>
                  <a:rPr lang="en-US" sz="3600" dirty="0"/>
                  <a:t>Frege and Russell: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3600" dirty="0"/>
                  <a:t> is the collection of all sets whose cardinality is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25737615-3194-41CB-804E-088BE40481B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101600" y="1978818"/>
                <a:ext cx="11988800" cy="1909763"/>
              </a:xfrm>
              <a:blipFill>
                <a:blip r:embed="rId2"/>
                <a:stretch>
                  <a:fillRect b="-10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ubtitle 2">
            <a:extLst>
              <a:ext uri="{FF2B5EF4-FFF2-40B4-BE49-F238E27FC236}">
                <a16:creationId xmlns:a16="http://schemas.microsoft.com/office/drawing/2014/main" id="{7FA0165E-7D0E-4FE2-91B2-C07082BA8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527800"/>
            <a:ext cx="9144000" cy="190500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87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0AC9E-422A-47A3-8037-20B7AED5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30532"/>
            <a:ext cx="10515600" cy="4264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8BD5-3EB2-451B-9450-40C9350C7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 flipV="1">
            <a:off x="831850" y="6089650"/>
            <a:ext cx="10515600" cy="46107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1026" name="Picture 2" descr="So You&amp;#39;re Telling Me There&amp;#39;s A Chance | So You&amp;#39;re Telling Me There&amp;#39;s A  Chance? | Know Your Meme">
            <a:extLst>
              <a:ext uri="{FF2B5EF4-FFF2-40B4-BE49-F238E27FC236}">
                <a16:creationId xmlns:a16="http://schemas.microsoft.com/office/drawing/2014/main" id="{71C2898B-A2BC-45C8-AF56-B4989D542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3339" y="1128470"/>
            <a:ext cx="7685322" cy="40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005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969A-FAC9-441D-B731-D30D3EA232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3700"/>
            <a:ext cx="9144000" cy="367506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1A1A1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36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truths of mathematics are objective; they are true independently of any human activities, beliefs, or capacities. Mathematical facts are necessary and unchanging, and mathematicians discover them, not create them. A mathematical statement is true just in the case that it accurately describes these facts.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3B6E3-A663-4BDA-9B11-8BD106BDF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489744"/>
          </a:xfrm>
        </p:spPr>
        <p:txBody>
          <a:bodyPr/>
          <a:lstStyle/>
          <a:p>
            <a:r>
              <a:rPr lang="en-US" dirty="0"/>
              <a:t>Blanchette, 1998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95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5656BF-27F8-484B-AC6D-D9A73FA2846E}"/>
              </a:ext>
            </a:extLst>
          </p:cNvPr>
          <p:cNvSpPr txBox="1"/>
          <p:nvPr/>
        </p:nvSpPr>
        <p:spPr>
          <a:xfrm>
            <a:off x="1206500" y="1204436"/>
            <a:ext cx="101727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1A1A1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</a:t>
            </a:r>
            <a:r>
              <a:rPr lang="en-US" sz="40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 typical mathematician is “a Platonist on weekdays and a formalist on Sundays” (Hersh 1979, p. 34)</a:t>
            </a:r>
            <a:br>
              <a:rPr lang="en-US" sz="40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en-US" sz="40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en-US" sz="40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Platonism </a:t>
            </a:r>
            <a:r>
              <a:rPr lang="en-US" sz="4000" dirty="0">
                <a:solidFill>
                  <a:srgbClr val="1A1A1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</a:t>
            </a:r>
            <a:r>
              <a:rPr lang="en-US" sz="40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 the “natural position in the philosophy of mathematics” (Blanchette 1998</a:t>
            </a:r>
            <a:r>
              <a:rPr lang="en-US" sz="4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43187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7BEE7-796F-47EA-8DFA-03B00A72D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6400" y="228600"/>
            <a:ext cx="11341100" cy="5507037"/>
          </a:xfrm>
        </p:spPr>
        <p:txBody>
          <a:bodyPr>
            <a:noAutofit/>
          </a:bodyPr>
          <a:lstStyle/>
          <a:p>
            <a:pPr marL="342900" marR="0" lvl="0" indent="-342900" algn="l" defTabSz="73152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1. The theoretical claims of scientific theories are to be read   	literally, and so read are definitively true or false. 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Scientific theories make genuine, existential claims. 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Science aims at a literally true account of the physical world, 	and its success is to be reckoned by its progress toward 	achieving this aim. 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scientific theory may be approximately true even if 	referentially unsuccessful. </a:t>
            </a:r>
            <a:b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best current scientific theories are at least approximately 	true. 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DD04DF-0444-4F34-AF2A-5631F96C70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449263"/>
          </a:xfrm>
        </p:spPr>
        <p:txBody>
          <a:bodyPr/>
          <a:lstStyle/>
          <a:p>
            <a:r>
              <a:rPr lang="en-US" dirty="0" err="1"/>
              <a:t>Leplin</a:t>
            </a:r>
            <a:r>
              <a:rPr lang="en-US" dirty="0"/>
              <a:t> 1985, pp. 1, 2</a:t>
            </a:r>
          </a:p>
        </p:txBody>
      </p:sp>
    </p:spTree>
    <p:extLst>
      <p:ext uri="{BB962C8B-B14F-4D97-AF65-F5344CB8AC3E}">
        <p14:creationId xmlns:p14="http://schemas.microsoft.com/office/powerpoint/2010/main" val="370109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37BA7D-4511-413B-B78F-58D94A5F3B5F}"/>
              </a:ext>
            </a:extLst>
          </p:cNvPr>
          <p:cNvSpPr txBox="1"/>
          <p:nvPr/>
        </p:nvSpPr>
        <p:spPr>
          <a:xfrm>
            <a:off x="120650" y="474345"/>
            <a:ext cx="119507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/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The theoretical claims of mathematics are to be read literally, 	and so read are definitively true or false. 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Mathematical theories make genuine, existential claims. 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Mathematics aims at a literally true account of the Platonic 	realm, and its success is to be reckoned by its progress 	toward achieving this aim. 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mathematical theory may be approximately true even if 	referentially unsuccessful. </a:t>
            </a: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best current mathematical theories are at least 	approximately true.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097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igh Quality Nerd Fight Blank Meme Template">
            <a:extLst>
              <a:ext uri="{FF2B5EF4-FFF2-40B4-BE49-F238E27FC236}">
                <a16:creationId xmlns:a16="http://schemas.microsoft.com/office/drawing/2014/main" id="{296B7917-E39C-4359-AC43-B6A0389BE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869" y="461342"/>
            <a:ext cx="7913754" cy="5935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562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983AE-0E9E-46ED-A4FD-38D253FE2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3913" y="331304"/>
            <a:ext cx="10045149" cy="5685183"/>
          </a:xfrm>
        </p:spPr>
        <p:txBody>
          <a:bodyPr>
            <a:normAutofit fontScale="90000"/>
          </a:bodyPr>
          <a:lstStyle/>
          <a:p>
            <a:pPr indent="-457200" algn="l" defTabSz="822960"/>
            <a:r>
              <a:rPr lang="en-US" sz="3600" dirty="0"/>
              <a:t>TH. There are seven planets in such-and-such locations</a:t>
            </a:r>
            <a:br>
              <a:rPr lang="en-US" sz="3600" dirty="0"/>
            </a:br>
            <a:r>
              <a:rPr lang="en-US" sz="3600" dirty="0"/>
              <a:t>BT. Newton’s Laws of Motion</a:t>
            </a:r>
            <a:br>
              <a:rPr lang="en-US" sz="3600" dirty="0"/>
            </a:br>
            <a:r>
              <a:rPr lang="en-US" sz="3600" dirty="0"/>
              <a:t>AA1. My calculations are correct</a:t>
            </a:r>
            <a:br>
              <a:rPr lang="en-US" sz="3600" dirty="0"/>
            </a:br>
            <a:r>
              <a:rPr lang="en-US" sz="3600" dirty="0"/>
              <a:t>AA2. My telescope is working properly</a:t>
            </a:r>
            <a:br>
              <a:rPr lang="en-US" sz="3600" dirty="0"/>
            </a:br>
            <a:r>
              <a:rPr lang="en-US" sz="3600" dirty="0"/>
              <a:t>AA3. I am not dreaming</a:t>
            </a:r>
            <a:br>
              <a:rPr lang="en-US" sz="3600" dirty="0"/>
            </a:br>
            <a:r>
              <a:rPr lang="en-US" sz="3600" dirty="0"/>
              <a:t>AA4. I am not having a flashback from the bad acid I 	bought from that dumbass Darrell in college</a:t>
            </a:r>
            <a:br>
              <a:rPr lang="en-US" sz="3600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0F153-E7C5-424E-BCBC-09CB6139E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3913" y="4996070"/>
            <a:ext cx="9674087" cy="1020417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Conclusion: Uranus is located at such-and-such a position</a:t>
            </a:r>
          </a:p>
        </p:txBody>
      </p:sp>
    </p:spTree>
    <p:extLst>
      <p:ext uri="{BB962C8B-B14F-4D97-AF65-F5344CB8AC3E}">
        <p14:creationId xmlns:p14="http://schemas.microsoft.com/office/powerpoint/2010/main" val="1174684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416B-7DBF-4FA5-8F76-E83380726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8322" y="914401"/>
            <a:ext cx="9144000" cy="38036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FD3318-9ABB-4392-AB7A-6ED5694C1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155"/>
            <a:ext cx="9144000" cy="638658"/>
          </a:xfrm>
        </p:spPr>
        <p:txBody>
          <a:bodyPr>
            <a:normAutofit/>
          </a:bodyPr>
          <a:lstStyle/>
          <a:p>
            <a:r>
              <a:rPr lang="en-US" sz="3600" dirty="0"/>
              <a:t>Uranus isn’t there!</a:t>
            </a:r>
          </a:p>
        </p:txBody>
      </p:sp>
      <p:pic>
        <p:nvPicPr>
          <p:cNvPr id="2050" name="Picture 2" descr="Holy Schnikes! - Chris Farley Holy Schnikes | Meme Generator">
            <a:extLst>
              <a:ext uri="{FF2B5EF4-FFF2-40B4-BE49-F238E27FC236}">
                <a16:creationId xmlns:a16="http://schemas.microsoft.com/office/drawing/2014/main" id="{23CBF62A-EF02-40A7-8E52-27950AA5D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226" y="1038989"/>
            <a:ext cx="6376193" cy="360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1902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748FE-CFCB-4923-BC8D-434A15B017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1A1A1A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Contrastive Underdetermination: F</a:t>
            </a:r>
            <a:r>
              <a:rPr lang="en-US" sz="360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or any body of evidence confirming a theory, there will be other theories that are also well confirmed by that very same body of evidence.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ECA12-6C7C-4FBC-B7BC-B8AA4A8CB7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36456"/>
            <a:ext cx="9144000" cy="477044"/>
          </a:xfrm>
        </p:spPr>
        <p:txBody>
          <a:bodyPr/>
          <a:lstStyle/>
          <a:p>
            <a:r>
              <a:rPr lang="en-US" dirty="0"/>
              <a:t>Stanford, 2017</a:t>
            </a:r>
          </a:p>
        </p:txBody>
      </p:sp>
    </p:spTree>
    <p:extLst>
      <p:ext uri="{BB962C8B-B14F-4D97-AF65-F5344CB8AC3E}">
        <p14:creationId xmlns:p14="http://schemas.microsoft.com/office/powerpoint/2010/main" val="233632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ECBEE5AC60404AAFAE67051AE68533" ma:contentTypeVersion="10" ma:contentTypeDescription="Create a new document." ma:contentTypeScope="" ma:versionID="988e8e5cd33f085e8db5a81d78e0da74">
  <xsd:schema xmlns:xsd="http://www.w3.org/2001/XMLSchema" xmlns:xs="http://www.w3.org/2001/XMLSchema" xmlns:p="http://schemas.microsoft.com/office/2006/metadata/properties" xmlns:ns3="1da7deef-b0d7-4285-9593-9f11084f48a4" targetNamespace="http://schemas.microsoft.com/office/2006/metadata/properties" ma:root="true" ma:fieldsID="ac089741e29027a64c5c6604bcc0fef7" ns3:_="">
    <xsd:import namespace="1da7deef-b0d7-4285-9593-9f11084f48a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7deef-b0d7-4285-9593-9f11084f48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E188ED-AE31-405A-B24B-0627E2AA54C4}">
  <ds:schemaRefs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1da7deef-b0d7-4285-9593-9f11084f48a4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93F4927-58D8-44A9-8F48-07C6F89358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38B2FD-4EE8-4792-8D3F-BAA1EFFBE4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7deef-b0d7-4285-9593-9f11084f48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45500</TotalTime>
  <Words>453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Office Theme</vt:lpstr>
      <vt:lpstr>REALISM AND UNDERDETERMINATION IN MATHEMATICS AND THE PHYSICAL SCIENCES</vt:lpstr>
      <vt:lpstr>The truths of mathematics are objective; they are true independently of any human activities, beliefs, or capacities. Mathematical facts are necessary and unchanging, and mathematicians discover them, not create them. A mathematical statement is true just in the case that it accurately describes these facts.</vt:lpstr>
      <vt:lpstr>PowerPoint Presentation</vt:lpstr>
      <vt:lpstr>   1. The theoretical claims of scientific theories are to be read    literally, and so read are definitively true or false.  2. Scientific theories make genuine, existential claims.  3. Science aims at a literally true account of the physical world,  and its success is to be reckoned by its progress toward  achieving this aim.  4. A scientific theory may be approximately true even if  referentially unsuccessful.  5. The best current scientific theories are at least approximately  true. </vt:lpstr>
      <vt:lpstr>PowerPoint Presentation</vt:lpstr>
      <vt:lpstr>PowerPoint Presentation</vt:lpstr>
      <vt:lpstr>TH. There are seven planets in such-and-such locations BT. Newton’s Laws of Motion AA1. My calculations are correct AA2. My telescope is working properly AA3. I am not dreaming AA4. I am not having a flashback from the bad acid I  bought from that dumbass Darrell in college  </vt:lpstr>
      <vt:lpstr>PowerPoint Presentation</vt:lpstr>
      <vt:lpstr>Contrastive Underdetermination: For any body of evidence confirming a theory, there will be other theories that are also well confirmed by that very same body of evidence.</vt:lpstr>
      <vt:lpstr>Von Neumann: 3={ϕ,{ϕ},{ϕ,{ϕ}}} Zermelo: 3={{{ϕ}}} Frege and Russell: 3 is the collection of all sets whose cardinality is 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truths of mathematics are objective; they are true independently of any human activities, beliefs, or capacities. Mathematical facts are necessary and unchanging, and mathematicians discover them, not create them. A mathematical statement is true just in the case that it accurately describes these facts.</dc:title>
  <dc:creator>Henderson, James Robert</dc:creator>
  <cp:lastModifiedBy>Henderson, James Robert</cp:lastModifiedBy>
  <cp:revision>1</cp:revision>
  <cp:lastPrinted>2021-12-13T20:52:56Z</cp:lastPrinted>
  <dcterms:created xsi:type="dcterms:W3CDTF">2021-10-01T15:28:35Z</dcterms:created>
  <dcterms:modified xsi:type="dcterms:W3CDTF">2021-12-30T19:29:06Z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0x010100B8ECBEE5AC60404AAFAE67051AE68533</vt:lpwstr>
  </property>
</Properties>
</file>